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r="http://schemas.openxmlformats.org/officeDocument/2006/relationships">
  <p:sldMasterIdLst>
    <p:sldMasterId id="2147483648" r:id="rId1"/>
  </p:sldMasterIdLst>
  <p:sldIdLst>
    <p:sldId id="256" r:id="rId2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r="http://schemas.openxmlformats.org/officeDocument/2006/relationships" xmlns:a="http://schemas.openxmlformats.org/drawingml/2006/main">
  <p:cSld>
    <p:spTree>
      <p:nvGrpSpPr>
        <p:cNvPr id="1" name=""/>
        <p:cNvGrpSpPr/>
        <p:nvPr/>
      </p:nvGrpSpPr>
      <p:grpSpPr/>
    </p:spTree>
  </p:cSld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p="http://schemas.openxmlformats.org/presentationml/2006/main" xmlns:r="http://schemas.openxmlformats.org/officeDocument/2006/relationships" xmlns:a="http://schemas.openxmlformats.org/drawingml/2006/main">
  <p:cSld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r="http://schemas.openxmlformats.org/officeDocument/2006/relationships" xmlns:a="http://schemas.openxmlformats.org/drawingml/2006/main">
  <p:cSld>
    <p:spTree>
      <p:nvGrpSpPr>
        <p:cNvPr id="1" name=""/>
        <p:cNvGrpSpPr/>
        <p:nvPr/>
      </p:nvGrpSpPr>
      <p:grpSpPr/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t>QA Test Presentation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